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>
    <mc:Choice xmlns:p14="http://schemas.microsoft.com/office/powerpoint/2010/main" Requires="p14">
      <p:transition p14:dur="200" advTm="4000">
        <p:circle/>
      </p:transition>
    </mc:Choice>
    <mc:Fallback>
      <p:transition xmlns:p14="http://schemas.microsoft.com/office/powerpoint/2010/main" advTm="4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BiotrekAdventureTravels.com" TargetMode="External"/><Relationship Id="rId5" Type="http://schemas.openxmlformats.org/officeDocument/2006/relationships/hyperlink" Target="mailto:sunny@BiotrekAdventureTravel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287" y="199765"/>
            <a:ext cx="6400800" cy="1249868"/>
          </a:xfrm>
        </p:spPr>
        <p:txBody>
          <a:bodyPr/>
          <a:lstStyle/>
          <a:p>
            <a:r>
              <a:rPr lang="en-US" dirty="0" smtClean="0"/>
              <a:t>See the wonders of India with your own eyes…</a:t>
            </a:r>
            <a:endParaRPr lang="en-US" dirty="0"/>
          </a:p>
        </p:txBody>
      </p:sp>
      <p:pic>
        <p:nvPicPr>
          <p:cNvPr id="4" name="Picture 3" descr="paradecelebration_zps8d9c706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7" y="1292675"/>
            <a:ext cx="7638720" cy="51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4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xmlns:p14="http://schemas.microsoft.com/office/powerpoint/2010/main" spd="slow" advTm="4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be your guide…</a:t>
            </a:r>
            <a:endParaRPr lang="en-US" dirty="0"/>
          </a:p>
        </p:txBody>
      </p:sp>
      <p:pic>
        <p:nvPicPr>
          <p:cNvPr id="4" name="Content Placeholder 3" descr="72-India-Bengal-Tiger_zpsa02568a1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b="10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784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00" advTm="4000">
        <p:blinds dir="vert"/>
      </p:transition>
    </mc:Choice>
    <mc:Fallback>
      <p:transition xmlns:p14="http://schemas.microsoft.com/office/powerpoint/2010/main" spd="slow" advTm="4000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…so you can experience the magnificence of the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4" name="Content Placeholder 3" descr="Indiatajatdawn24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77" r="-826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568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" advTm="4000">
        <p14:prism isContent="1" isInverted="1"/>
      </p:transition>
    </mc:Choice>
    <mc:Fallback>
      <p:transition xmlns:p14="http://schemas.microsoft.com/office/powerpoint/2010/main" spd="slow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eye catching colors and rich culture of this incredible country.</a:t>
            </a:r>
            <a:endParaRPr lang="en-US" dirty="0"/>
          </a:p>
        </p:txBody>
      </p:sp>
      <p:pic>
        <p:nvPicPr>
          <p:cNvPr id="4" name="Content Placeholder 3" descr="Judging-web_zps3789bb35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1" b="9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875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900" advTm="4000">
        <p:randomBar dir="vert"/>
      </p:transition>
    </mc:Choice>
    <mc:Fallback>
      <p:transition xmlns:p14="http://schemas.microsoft.com/office/powerpoint/2010/main" spd="slow" advTm="4000">
        <p:randomBar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Time will not wait….</a:t>
            </a:r>
            <a:endParaRPr lang="en-US" sz="3600" dirty="0"/>
          </a:p>
        </p:txBody>
      </p:sp>
      <p:pic>
        <p:nvPicPr>
          <p:cNvPr id="6" name="Content Placeholder 5" descr="palace 41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 b="8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6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4000">
        <p14:glitter pattern="hexagon"/>
      </p:transition>
    </mc:Choice>
    <mc:Fallback>
      <p:transition xmlns:p14="http://schemas.microsoft.com/office/powerpoint/2010/main" spd="slow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..and neither should you.</a:t>
            </a:r>
            <a:endParaRPr lang="en-US" dirty="0"/>
          </a:p>
        </p:txBody>
      </p:sp>
      <p:pic>
        <p:nvPicPr>
          <p:cNvPr id="4" name="Content Placeholder 3" descr="manwithwhiteterban6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83" r="-60802"/>
          <a:stretch/>
        </p:blipFill>
        <p:spPr>
          <a:xfrm>
            <a:off x="457200" y="1600200"/>
            <a:ext cx="5978920" cy="4525963"/>
          </a:xfrm>
        </p:spPr>
      </p:pic>
      <p:pic>
        <p:nvPicPr>
          <p:cNvPr id="7" name="Picture 6" descr="BioTrek Logo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61" y="1600200"/>
            <a:ext cx="3201366" cy="24244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8002" y="4085959"/>
            <a:ext cx="436685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Tour leaves in March and will book fast,</a:t>
            </a:r>
          </a:p>
          <a:p>
            <a:pPr algn="ctr"/>
            <a:r>
              <a:rPr lang="en-US" sz="2400" dirty="0" smtClean="0"/>
              <a:t> contact us NOW!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92291" y="5479266"/>
            <a:ext cx="414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4"/>
              </a:rPr>
              <a:t>www.BiotrekAdventureTravels.com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5"/>
              </a:rPr>
              <a:t>sunny@BiotrekAdventureTravels.com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540-349-0040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5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>
        <p:wipe/>
      </p:transition>
    </mc:Choice>
    <mc:Fallback>
      <p:transition xmlns:p14="http://schemas.microsoft.com/office/powerpoint/2010/main" spd="slow" advTm="400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42</TotalTime>
  <Words>77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PowerPoint Presentation</vt:lpstr>
      <vt:lpstr>Let us be your guide…</vt:lpstr>
      <vt:lpstr>…so you can experience the magnificence of the Taj Mahal,</vt:lpstr>
      <vt:lpstr>and the eye catching colors and rich culture of this incredible country.</vt:lpstr>
      <vt:lpstr>Time will not wait….</vt:lpstr>
      <vt:lpstr>..and neither should you.</vt:lpstr>
    </vt:vector>
  </TitlesOfParts>
  <Company>Biotrek Adventuure Travels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Reynolds</dc:creator>
  <cp:lastModifiedBy>Sunny Reynolds</cp:lastModifiedBy>
  <cp:revision>6</cp:revision>
  <dcterms:created xsi:type="dcterms:W3CDTF">2016-08-16T16:36:43Z</dcterms:created>
  <dcterms:modified xsi:type="dcterms:W3CDTF">2016-08-16T17:19:31Z</dcterms:modified>
</cp:coreProperties>
</file>